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784" y="179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png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sshahrokhi2@uh.edu,  atbecker@uh.edu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6232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</a:t>
            </a:r>
            <a:r>
              <a:rPr lang="en-US" sz="4000" b="1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</a:t>
            </a:r>
            <a:r>
              <a:rPr lang="en-US" sz="4000" dirty="0" smtClean="0">
                <a:latin typeface="Arial"/>
                <a:cs typeface="Arial"/>
              </a:rPr>
              <a:t>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</a:t>
            </a:r>
            <a:r>
              <a:rPr lang="en-US" sz="4000" b="1" dirty="0" smtClean="0">
                <a:latin typeface="Arial"/>
                <a:cs typeface="Arial"/>
              </a:rPr>
              <a:t>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9000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</a:t>
            </a:r>
            <a:r>
              <a:rPr lang="en-US" sz="7000" dirty="0" smtClean="0">
                <a:latin typeface="Arial"/>
                <a:cs typeface="Arial"/>
              </a:rPr>
              <a:t>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2890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104003" y="432269"/>
            <a:ext cx="7836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</a:t>
            </a:r>
            <a:r>
              <a:rPr lang="en-US" sz="4000" b="1" dirty="0" smtClean="0">
                <a:latin typeface="Arial"/>
                <a:cs typeface="Arial"/>
              </a:rPr>
              <a:t>Orientation </a:t>
            </a:r>
            <a:r>
              <a:rPr lang="en-US" sz="4000" b="1" dirty="0" smtClean="0">
                <a:latin typeface="Arial"/>
                <a:cs typeface="Arial"/>
              </a:rPr>
              <a:t>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pic>
        <p:nvPicPr>
          <p:cNvPr id="111" name="Picture 110" descr="CoverPhoto copy 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1" y="10911376"/>
            <a:ext cx="12606899" cy="15758624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7507383" y="2164237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Manipulating the object to the desired pose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3" name="Picture 122" descr="Experiment copy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63" y="24093215"/>
            <a:ext cx="16234696" cy="649387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8966958" y="17291994"/>
            <a:ext cx="1310664" cy="808610"/>
            <a:chOff x="8237813" y="2410351"/>
            <a:chExt cx="858298" cy="562038"/>
          </a:xfrm>
        </p:grpSpPr>
        <p:grpSp>
          <p:nvGrpSpPr>
            <p:cNvPr id="45" name="Group 44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61" name="Can 60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47" name="Group 46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57" name="Block Arc 56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Block Arc 57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Block Arc 59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54" name="Block Arc 53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Block Arc 55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9" name="Straight Connector 48"/>
              <p:cNvCxnSpPr>
                <a:stCxn id="57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52" name="Straight Connector 51"/>
                <p:cNvCxnSpPr>
                  <a:stCxn id="56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Picture 2" descr="PoseControlPoster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55" y="17937680"/>
            <a:ext cx="16708175" cy="3612578"/>
          </a:xfrm>
          <a:prstGeom prst="rect">
            <a:avLst/>
          </a:prstGeom>
        </p:spPr>
      </p:pic>
      <p:pic>
        <p:nvPicPr>
          <p:cNvPr id="4" name="Picture 3" descr="LinearPoster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99" y="6345425"/>
            <a:ext cx="16455159" cy="3989129"/>
          </a:xfrm>
          <a:prstGeom prst="rect">
            <a:avLst/>
          </a:prstGeom>
        </p:spPr>
      </p:pic>
      <p:grpSp>
        <p:nvGrpSpPr>
          <p:cNvPr id="65" name="Group 64"/>
          <p:cNvGrpSpPr/>
          <p:nvPr/>
        </p:nvGrpSpPr>
        <p:grpSpPr>
          <a:xfrm rot="10800000">
            <a:off x="1135169" y="21347012"/>
            <a:ext cx="1247344" cy="812846"/>
            <a:chOff x="8058385" y="929759"/>
            <a:chExt cx="858298" cy="562038"/>
          </a:xfrm>
        </p:grpSpPr>
        <p:grpSp>
          <p:nvGrpSpPr>
            <p:cNvPr id="66" name="Group 65"/>
            <p:cNvGrpSpPr/>
            <p:nvPr/>
          </p:nvGrpSpPr>
          <p:grpSpPr>
            <a:xfrm rot="16200000">
              <a:off x="8206515" y="781629"/>
              <a:ext cx="562038" cy="858298"/>
              <a:chOff x="6623538" y="2188307"/>
              <a:chExt cx="1367692" cy="2032001"/>
            </a:xfrm>
          </p:grpSpPr>
          <p:sp>
            <p:nvSpPr>
              <p:cNvPr id="82" name="Can 81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 rot="16200000">
              <a:off x="8326947" y="1076717"/>
              <a:ext cx="272991" cy="266034"/>
              <a:chOff x="6308539" y="1090647"/>
              <a:chExt cx="1880504" cy="1176218"/>
            </a:xfrm>
            <a:solidFill>
              <a:srgbClr val="FF6600"/>
            </a:solidFill>
          </p:grpSpPr>
          <p:grpSp>
            <p:nvGrpSpPr>
              <p:cNvPr id="68" name="Group 67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78" name="Block Arc 77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Block Arc 78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Block Arc 79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Block Arc 80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75" name="Block Arc 74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Block Arc 75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Block Arc 76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70" name="Straight Connector 69"/>
              <p:cNvCxnSpPr>
                <a:stCxn id="78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6504214" y="2150106"/>
                <a:ext cx="674303" cy="116759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oup 71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73" name="Straight Connector 72"/>
                <p:cNvCxnSpPr>
                  <a:stCxn id="77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5" name="Picture 4" descr="StraightPoste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6246" y="24324972"/>
            <a:ext cx="9254119" cy="8165400"/>
          </a:xfrm>
          <a:prstGeom prst="rect">
            <a:avLst/>
          </a:prstGeom>
        </p:spPr>
      </p:pic>
      <p:pic>
        <p:nvPicPr>
          <p:cNvPr id="6" name="Picture 5" descr="Orientation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3447" y="14701994"/>
            <a:ext cx="10601883" cy="7951412"/>
          </a:xfrm>
          <a:prstGeom prst="rect">
            <a:avLst/>
          </a:prstGeom>
        </p:spPr>
      </p:pic>
      <p:pic>
        <p:nvPicPr>
          <p:cNvPr id="8" name="Picture 7" descr="LFigPoster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047" y="5996678"/>
            <a:ext cx="10066918" cy="75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10204</TotalTime>
  <Words>204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292</cp:revision>
  <cp:lastPrinted>2015-01-06T20:49:17Z</cp:lastPrinted>
  <dcterms:created xsi:type="dcterms:W3CDTF">2013-11-20T00:06:42Z</dcterms:created>
  <dcterms:modified xsi:type="dcterms:W3CDTF">2016-04-20T21:26:32Z</dcterms:modified>
</cp:coreProperties>
</file>